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80" r:id="rId2"/>
    <p:sldId id="286" r:id="rId3"/>
    <p:sldId id="281" r:id="rId4"/>
    <p:sldId id="283" r:id="rId5"/>
    <p:sldId id="282" r:id="rId6"/>
    <p:sldId id="284" r:id="rId7"/>
    <p:sldId id="285" r:id="rId8"/>
  </p:sldIdLst>
  <p:sldSz cx="10080625" cy="7559675"/>
  <p:notesSz cx="7559675" cy="10691813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00007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9" autoAdjust="0"/>
    <p:restoredTop sz="94660"/>
  </p:normalViewPr>
  <p:slideViewPr>
    <p:cSldViewPr>
      <p:cViewPr varScale="1">
        <p:scale>
          <a:sx n="84" d="100"/>
          <a:sy n="84" d="100"/>
        </p:scale>
        <p:origin x="-78" y="-15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276600" cy="5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endParaRPr lang="nb-NO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281488" y="0"/>
            <a:ext cx="3276600" cy="5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endParaRPr lang="nb-NO"/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10155238"/>
            <a:ext cx="3276600" cy="53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endParaRPr lang="nb-NO"/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281488" y="10155238"/>
            <a:ext cx="3276600" cy="53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fld id="{C1185C92-D84C-4DFC-91AB-6733CDFFCAD4}" type="slidenum">
              <a:rPr lang="nb-NO"/>
              <a:pPr/>
              <a:t>‹#›</a:t>
            </a:fld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12800"/>
            <a:ext cx="5340350" cy="4006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nb-NO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fld id="{91CB8B11-60A6-4485-BCB5-D3B7EFCF5FD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91CB8B11-60A6-4485-BCB5-D3B7EFCF5FD2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91CB8B11-60A6-4485-BCB5-D3B7EFCF5FD2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755651" y="2347914"/>
            <a:ext cx="8569325" cy="1620837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5454195-0719-4BFF-8960-69523BF7D80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7A5980F-866D-4516-9DE6-8D374D19A4A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7307263" y="301625"/>
            <a:ext cx="2266950" cy="5816600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503239" y="301625"/>
            <a:ext cx="6651625" cy="5816600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F05FC0B-BBD9-4242-A4E5-19395355E2C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tel, tekst og utklip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69387" cy="126047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sz="half" idx="1"/>
          </p:nvPr>
        </p:nvSpPr>
        <p:spPr>
          <a:xfrm>
            <a:off x="720725" y="1979613"/>
            <a:ext cx="4349750" cy="4138612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utklipp 3"/>
          <p:cNvSpPr>
            <a:spLocks noGrp="1"/>
          </p:cNvSpPr>
          <p:nvPr>
            <p:ph type="clipArt" sz="half" idx="2"/>
          </p:nvPr>
        </p:nvSpPr>
        <p:spPr>
          <a:xfrm>
            <a:off x="5222876" y="1979613"/>
            <a:ext cx="4351338" cy="4138612"/>
          </a:xfrm>
        </p:spPr>
        <p:txBody>
          <a:bodyPr/>
          <a:lstStyle/>
          <a:p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idx="10"/>
          </p:nvPr>
        </p:nvSpPr>
        <p:spPr>
          <a:xfrm>
            <a:off x="612776" y="6562726"/>
            <a:ext cx="2346325" cy="519113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idx="11"/>
          </p:nvPr>
        </p:nvSpPr>
        <p:spPr>
          <a:xfrm>
            <a:off x="3556000" y="6562726"/>
            <a:ext cx="3194050" cy="519113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idx="12"/>
          </p:nvPr>
        </p:nvSpPr>
        <p:spPr>
          <a:xfrm>
            <a:off x="7335839" y="6562726"/>
            <a:ext cx="2346325" cy="519113"/>
          </a:xfrm>
        </p:spPr>
        <p:txBody>
          <a:bodyPr/>
          <a:lstStyle>
            <a:lvl1pPr>
              <a:defRPr/>
            </a:lvl1pPr>
          </a:lstStyle>
          <a:p>
            <a:fld id="{909F4C05-57A3-4F80-A9CE-3BEA0F37CE7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FB1F2E3-DFB6-4AA1-B8CE-0DCD0CE1B10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96926" y="4857751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96926" y="3203576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61CCE55-1798-4F65-A397-DEE17F563E3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720725" y="1979613"/>
            <a:ext cx="4349750" cy="4138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5222876" y="1979613"/>
            <a:ext cx="4351338" cy="4138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F03779C-0A36-4B93-8AD9-FEA62A52C40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504826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504826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Plassholder for bunntekst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3F4EC22-D890-483C-BBEC-C5456035E07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Plassholder for bunntekst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0DB28CB-766C-4B56-A8D9-8F677772924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Plassholder for bunntekst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59FCC8F-F3FC-4344-B481-E94D36D0FB2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04826" y="301626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941764" y="301626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504826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B29D9BF-178F-4B8D-B987-518FC2AB88F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976439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976439" y="674689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976439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F08477D-6535-4AB7-A2F3-42817777711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9387" cy="1260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726" y="1979613"/>
            <a:ext cx="8853488" cy="4138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12776" y="6562726"/>
            <a:ext cx="2346325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556000" y="6562726"/>
            <a:ext cx="3194050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335839" y="6562726"/>
            <a:ext cx="2346325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chemeClr val="accent2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fld id="{5C6DCA7F-62B2-4AC5-A516-2CDD4637DC9C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031" name="Picture 2" descr="C:\Documents and Settings\sor\Skrivebord\til pres\gcsh_150.jpg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928100" y="446088"/>
            <a:ext cx="601663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03239" y="373063"/>
            <a:ext cx="923925" cy="885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280099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280099"/>
          </a:solidFill>
          <a:latin typeface="Arial" charset="0"/>
          <a:ea typeface="Arial Unicode MS" pitchFamily="34" charset="-128"/>
          <a:cs typeface="Arial Unicode MS" pitchFamily="34" charset="-128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280099"/>
          </a:solidFill>
          <a:latin typeface="Arial" charset="0"/>
          <a:ea typeface="Arial Unicode MS" pitchFamily="34" charset="-128"/>
          <a:cs typeface="Arial Unicode MS" pitchFamily="34" charset="-128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280099"/>
          </a:solidFill>
          <a:latin typeface="Arial" charset="0"/>
          <a:ea typeface="Arial Unicode MS" pitchFamily="34" charset="-128"/>
          <a:cs typeface="Arial Unicode MS" pitchFamily="34" charset="-128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280099"/>
          </a:solidFill>
          <a:latin typeface="Arial" charset="0"/>
          <a:ea typeface="Arial Unicode MS" pitchFamily="34" charset="-128"/>
          <a:cs typeface="Arial Unicode MS" pitchFamily="34" charset="-128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280099"/>
          </a:solidFill>
          <a:latin typeface="Arial" charset="0"/>
          <a:ea typeface="Arial Unicode MS" pitchFamily="34" charset="-128"/>
          <a:cs typeface="Arial Unicode MS" pitchFamily="34" charset="-128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280099"/>
          </a:solidFill>
          <a:latin typeface="Arial" charset="0"/>
          <a:ea typeface="Arial Unicode MS" pitchFamily="34" charset="-128"/>
          <a:cs typeface="Arial Unicode MS" pitchFamily="34" charset="-128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280099"/>
          </a:solidFill>
          <a:latin typeface="Arial" charset="0"/>
          <a:ea typeface="Arial Unicode MS" pitchFamily="34" charset="-128"/>
          <a:cs typeface="Arial Unicode MS" pitchFamily="34" charset="-128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280099"/>
          </a:solidFill>
          <a:latin typeface="Arial" charset="0"/>
          <a:ea typeface="Arial Unicode MS" pitchFamily="34" charset="-128"/>
          <a:cs typeface="Arial Unicode MS" pitchFamily="34" charset="-128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80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80"/>
          </a:solidFill>
          <a:latin typeface="+mn-lt"/>
          <a:ea typeface="+mn-ea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80"/>
          </a:solidFill>
          <a:latin typeface="+mn-lt"/>
          <a:ea typeface="+mn-ea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80"/>
          </a:solidFill>
          <a:latin typeface="+mn-lt"/>
          <a:ea typeface="+mn-ea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80"/>
          </a:solidFill>
          <a:latin typeface="+mn-lt"/>
          <a:ea typeface="+mn-ea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80"/>
          </a:solidFill>
          <a:latin typeface="+mn-lt"/>
          <a:ea typeface="+mn-ea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80"/>
          </a:solidFill>
          <a:latin typeface="+mn-lt"/>
          <a:ea typeface="+mn-ea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80"/>
          </a:solidFill>
          <a:latin typeface="+mn-lt"/>
          <a:ea typeface="+mn-ea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80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FabLab</a:t>
            </a:r>
            <a:r>
              <a:rPr lang="nb-NO" dirty="0" smtClean="0"/>
              <a:t> </a:t>
            </a:r>
            <a:r>
              <a:rPr lang="nb-NO" dirty="0" err="1" smtClean="0"/>
              <a:t>Mid-Norway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FFB1F2E3-DFB6-4AA1-B8CE-0DCD0CE1B103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5" name="Picture 2" descr="U:\NTF\SOR\Stig\TFU\FabLab\NRF 200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8345" y="1547844"/>
            <a:ext cx="8358246" cy="5612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tel 1"/>
          <p:cNvSpPr txBox="1">
            <a:spLocks/>
          </p:cNvSpPr>
          <p:nvPr/>
        </p:nvSpPr>
        <p:spPr bwMode="auto">
          <a:xfrm>
            <a:off x="1968477" y="3565524"/>
            <a:ext cx="5857916" cy="71438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49263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nb-NO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FabLab</a:t>
            </a:r>
            <a:r>
              <a:rPr kumimoji="0" lang="nb-NO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Høylandet AS</a:t>
            </a:r>
          </a:p>
        </p:txBody>
      </p:sp>
      <p:pic>
        <p:nvPicPr>
          <p:cNvPr id="7" name="Picture 2" descr="C:\A_Felles\1A_Kunder\FabLab\Trønderlåna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82925" y="4514476"/>
            <a:ext cx="3708411" cy="2121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Bilde 7"/>
          <p:cNvPicPr/>
          <p:nvPr/>
        </p:nvPicPr>
        <p:blipFill>
          <a:blip r:embed="rId5" cstate="print"/>
          <a:srcRect l="41840" t="39683" r="36496" b="8730"/>
          <a:stretch>
            <a:fillRect/>
          </a:stretch>
        </p:blipFill>
        <p:spPr bwMode="auto">
          <a:xfrm>
            <a:off x="8469336" y="4422780"/>
            <a:ext cx="1266829" cy="1714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Rett pil 9"/>
          <p:cNvCxnSpPr/>
          <p:nvPr/>
        </p:nvCxnSpPr>
        <p:spPr bwMode="auto">
          <a:xfrm>
            <a:off x="8397898" y="5065721"/>
            <a:ext cx="500066" cy="142876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 descr="Utsikt fra Storhusfjelle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89631" y="4437085"/>
            <a:ext cx="3851275" cy="2557462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83253" y="326341"/>
            <a:ext cx="4000529" cy="245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11420" y="327015"/>
            <a:ext cx="3857412" cy="2452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Plassholder for lysbildenumm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FFB1F2E3-DFB6-4AA1-B8CE-0DCD0CE1B103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2039916" y="3636961"/>
            <a:ext cx="5072098" cy="71438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nb-NO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80099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Our</a:t>
            </a:r>
            <a:r>
              <a:rPr kumimoji="0" lang="nb-NO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280099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region</a:t>
            </a:r>
          </a:p>
          <a:p>
            <a:pPr marL="0" marR="0" lvl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lang="nb-NO" sz="1600" kern="0" dirty="0" smtClean="0">
                <a:solidFill>
                  <a:srgbClr val="280099"/>
                </a:solidFill>
                <a:latin typeface="Comic Sans MS" pitchFamily="66" charset="0"/>
                <a:ea typeface="+mj-ea"/>
                <a:cs typeface="+mj-cs"/>
              </a:rPr>
              <a:t>10.000 km</a:t>
            </a:r>
            <a:r>
              <a:rPr lang="nb-NO" sz="1600" kern="0" baseline="30000" dirty="0" smtClean="0">
                <a:solidFill>
                  <a:srgbClr val="280099"/>
                </a:solidFill>
                <a:latin typeface="Comic Sans MS" pitchFamily="66" charset="0"/>
                <a:ea typeface="+mj-ea"/>
                <a:cs typeface="+mj-cs"/>
              </a:rPr>
              <a:t>2</a:t>
            </a:r>
            <a:r>
              <a:rPr lang="nb-NO" sz="1600" kern="0" dirty="0" smtClean="0">
                <a:solidFill>
                  <a:srgbClr val="280099"/>
                </a:solidFill>
                <a:latin typeface="Comic Sans MS" pitchFamily="66" charset="0"/>
                <a:ea typeface="+mj-ea"/>
                <a:cs typeface="+mj-cs"/>
              </a:rPr>
              <a:t> – </a:t>
            </a:r>
            <a:r>
              <a:rPr lang="nb-NO" sz="1600" kern="0" dirty="0" err="1" smtClean="0">
                <a:solidFill>
                  <a:srgbClr val="280099"/>
                </a:solidFill>
                <a:latin typeface="Comic Sans MS" pitchFamily="66" charset="0"/>
                <a:ea typeface="+mj-ea"/>
                <a:cs typeface="+mj-cs"/>
              </a:rPr>
              <a:t>population</a:t>
            </a:r>
            <a:r>
              <a:rPr lang="nb-NO" sz="1600" kern="0" dirty="0" smtClean="0">
                <a:solidFill>
                  <a:srgbClr val="280099"/>
                </a:solidFill>
                <a:latin typeface="Comic Sans MS" pitchFamily="66" charset="0"/>
                <a:ea typeface="+mj-ea"/>
                <a:cs typeface="+mj-cs"/>
              </a:rPr>
              <a:t> </a:t>
            </a:r>
            <a:r>
              <a:rPr lang="nb-NO" sz="1600" kern="0" dirty="0" err="1" smtClean="0">
                <a:solidFill>
                  <a:srgbClr val="280099"/>
                </a:solidFill>
                <a:latin typeface="Comic Sans MS" pitchFamily="66" charset="0"/>
                <a:ea typeface="+mj-ea"/>
                <a:cs typeface="+mj-cs"/>
              </a:rPr>
              <a:t>of</a:t>
            </a:r>
            <a:r>
              <a:rPr lang="nb-NO" sz="1600" kern="0" dirty="0" smtClean="0">
                <a:solidFill>
                  <a:srgbClr val="280099"/>
                </a:solidFill>
                <a:latin typeface="Comic Sans MS" pitchFamily="66" charset="0"/>
                <a:ea typeface="+mj-ea"/>
                <a:cs typeface="+mj-cs"/>
              </a:rPr>
              <a:t> 9.000</a:t>
            </a:r>
            <a:endParaRPr kumimoji="0" lang="nb-NO" sz="1200" b="0" i="0" u="none" strike="noStrike" kern="0" cap="none" spc="0" normalizeH="0" baseline="0" noProof="0" dirty="0">
              <a:ln>
                <a:noFill/>
              </a:ln>
              <a:solidFill>
                <a:srgbClr val="280099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8" name="Picture 8" descr="08102009185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6906" y="322255"/>
            <a:ext cx="3267075" cy="2449513"/>
          </a:xfrm>
          <a:prstGeom prst="rect">
            <a:avLst/>
          </a:prstGeom>
          <a:noFill/>
        </p:spPr>
      </p:pic>
      <p:pic>
        <p:nvPicPr>
          <p:cNvPr id="13" name="Bilde 12"/>
          <p:cNvPicPr/>
          <p:nvPr/>
        </p:nvPicPr>
        <p:blipFill>
          <a:blip r:embed="rId7" cstate="print"/>
          <a:srcRect l="12727" t="24868" r="43140" b="35450"/>
          <a:stretch>
            <a:fillRect/>
          </a:stretch>
        </p:blipFill>
        <p:spPr bwMode="auto">
          <a:xfrm>
            <a:off x="2397106" y="4422779"/>
            <a:ext cx="4143404" cy="2571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1" descr="270506_0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6906" y="4376760"/>
            <a:ext cx="3132138" cy="2617787"/>
          </a:xfrm>
          <a:prstGeom prst="rect">
            <a:avLst/>
          </a:prstGeom>
          <a:noFill/>
        </p:spPr>
      </p:pic>
      <p:sp>
        <p:nvSpPr>
          <p:cNvPr id="14" name="Rectangle 4"/>
          <p:cNvSpPr txBox="1">
            <a:spLocks noChangeArrowheads="1"/>
          </p:cNvSpPr>
          <p:nvPr/>
        </p:nvSpPr>
        <p:spPr bwMode="auto">
          <a:xfrm>
            <a:off x="4683122" y="2922581"/>
            <a:ext cx="5072098" cy="71438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nb-NO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280099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The </a:t>
            </a:r>
            <a:r>
              <a:rPr kumimoji="0" lang="nb-NO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80099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county</a:t>
            </a:r>
            <a:r>
              <a:rPr kumimoji="0" lang="nb-NO" sz="2800" b="0" i="0" u="none" strike="noStrike" kern="0" cap="none" spc="0" normalizeH="0" noProof="0" dirty="0" smtClean="0">
                <a:ln>
                  <a:noFill/>
                </a:ln>
                <a:solidFill>
                  <a:srgbClr val="280099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nb-NO" sz="2800" b="0" i="0" u="none" strike="noStrike" kern="0" cap="none" spc="0" normalizeH="0" noProof="0" dirty="0" err="1" smtClean="0">
                <a:ln>
                  <a:noFill/>
                </a:ln>
                <a:solidFill>
                  <a:srgbClr val="280099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of</a:t>
            </a:r>
            <a:r>
              <a:rPr kumimoji="0" lang="nb-NO" sz="2800" b="0" i="0" u="none" strike="noStrike" kern="0" cap="none" spc="0" normalizeH="0" noProof="0" dirty="0" smtClean="0">
                <a:ln>
                  <a:noFill/>
                </a:ln>
                <a:solidFill>
                  <a:srgbClr val="280099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N-T</a:t>
            </a:r>
            <a:endParaRPr kumimoji="0" lang="nb-NO" sz="2800" b="0" i="0" u="none" strike="noStrike" kern="0" cap="none" spc="0" normalizeH="0" baseline="0" noProof="0" dirty="0" smtClean="0">
              <a:ln>
                <a:noFill/>
              </a:ln>
              <a:solidFill>
                <a:srgbClr val="280099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  <a:p>
            <a:pPr marL="0" marR="0" lvl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lang="nb-NO" sz="1600" kern="0" dirty="0" smtClean="0">
                <a:solidFill>
                  <a:srgbClr val="280099"/>
                </a:solidFill>
                <a:latin typeface="Comic Sans MS" pitchFamily="66" charset="0"/>
                <a:ea typeface="+mj-ea"/>
                <a:cs typeface="+mj-cs"/>
              </a:rPr>
              <a:t>22.000 km</a:t>
            </a:r>
            <a:r>
              <a:rPr lang="nb-NO" sz="1600" kern="0" baseline="30000" dirty="0" smtClean="0">
                <a:solidFill>
                  <a:srgbClr val="280099"/>
                </a:solidFill>
                <a:latin typeface="Comic Sans MS" pitchFamily="66" charset="0"/>
                <a:ea typeface="+mj-ea"/>
                <a:cs typeface="+mj-cs"/>
              </a:rPr>
              <a:t>2</a:t>
            </a:r>
            <a:r>
              <a:rPr lang="nb-NO" sz="1600" kern="0" dirty="0" smtClean="0">
                <a:solidFill>
                  <a:srgbClr val="280099"/>
                </a:solidFill>
                <a:latin typeface="Comic Sans MS" pitchFamily="66" charset="0"/>
                <a:ea typeface="+mj-ea"/>
                <a:cs typeface="+mj-cs"/>
              </a:rPr>
              <a:t> – </a:t>
            </a:r>
            <a:r>
              <a:rPr lang="nb-NO" sz="1600" kern="0" dirty="0" err="1" smtClean="0">
                <a:solidFill>
                  <a:srgbClr val="280099"/>
                </a:solidFill>
                <a:latin typeface="Comic Sans MS" pitchFamily="66" charset="0"/>
                <a:ea typeface="+mj-ea"/>
                <a:cs typeface="+mj-cs"/>
              </a:rPr>
              <a:t>population</a:t>
            </a:r>
            <a:r>
              <a:rPr lang="nb-NO" sz="1600" kern="0" dirty="0" smtClean="0">
                <a:solidFill>
                  <a:srgbClr val="280099"/>
                </a:solidFill>
                <a:latin typeface="Comic Sans MS" pitchFamily="66" charset="0"/>
                <a:ea typeface="+mj-ea"/>
                <a:cs typeface="+mj-cs"/>
              </a:rPr>
              <a:t> </a:t>
            </a:r>
            <a:r>
              <a:rPr lang="nb-NO" sz="1600" kern="0" dirty="0" err="1" smtClean="0">
                <a:solidFill>
                  <a:srgbClr val="280099"/>
                </a:solidFill>
                <a:latin typeface="Comic Sans MS" pitchFamily="66" charset="0"/>
                <a:ea typeface="+mj-ea"/>
                <a:cs typeface="+mj-cs"/>
              </a:rPr>
              <a:t>of</a:t>
            </a:r>
            <a:r>
              <a:rPr lang="nb-NO" sz="1600" kern="0" dirty="0" smtClean="0">
                <a:solidFill>
                  <a:srgbClr val="280099"/>
                </a:solidFill>
                <a:latin typeface="Comic Sans MS" pitchFamily="66" charset="0"/>
                <a:ea typeface="+mj-ea"/>
                <a:cs typeface="+mj-cs"/>
              </a:rPr>
              <a:t> 132.000</a:t>
            </a:r>
            <a:endParaRPr kumimoji="0" lang="nb-NO" sz="1200" b="0" i="0" u="none" strike="noStrike" kern="0" cap="none" spc="0" normalizeH="0" baseline="0" noProof="0" dirty="0">
              <a:ln>
                <a:noFill/>
              </a:ln>
              <a:solidFill>
                <a:srgbClr val="280099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15" name="Rectangle 4"/>
          <p:cNvSpPr txBox="1">
            <a:spLocks noChangeArrowheads="1"/>
          </p:cNvSpPr>
          <p:nvPr/>
        </p:nvSpPr>
        <p:spPr bwMode="auto">
          <a:xfrm>
            <a:off x="253966" y="2922581"/>
            <a:ext cx="5072098" cy="71438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nb-NO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80099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Norway</a:t>
            </a:r>
            <a:endParaRPr kumimoji="0" lang="nb-NO" sz="2800" b="0" i="0" u="none" strike="noStrike" kern="0" cap="none" spc="0" normalizeH="0" baseline="0" noProof="0" dirty="0" smtClean="0">
              <a:ln>
                <a:noFill/>
              </a:ln>
              <a:solidFill>
                <a:srgbClr val="280099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  <a:p>
            <a:pPr marL="0" marR="0" lvl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lang="nb-NO" sz="1600" kern="0" dirty="0" smtClean="0">
                <a:solidFill>
                  <a:srgbClr val="280099"/>
                </a:solidFill>
                <a:latin typeface="Comic Sans MS" pitchFamily="66" charset="0"/>
                <a:ea typeface="+mj-ea"/>
                <a:cs typeface="+mj-cs"/>
              </a:rPr>
              <a:t>385.000 </a:t>
            </a:r>
            <a:r>
              <a:rPr lang="nb-NO" sz="1600" kern="0" dirty="0" smtClean="0">
                <a:solidFill>
                  <a:srgbClr val="280099"/>
                </a:solidFill>
                <a:latin typeface="Comic Sans MS" pitchFamily="66" charset="0"/>
                <a:ea typeface="+mj-ea"/>
                <a:cs typeface="+mj-cs"/>
              </a:rPr>
              <a:t>km</a:t>
            </a:r>
            <a:r>
              <a:rPr lang="nb-NO" sz="1600" kern="0" baseline="30000" dirty="0" smtClean="0">
                <a:solidFill>
                  <a:srgbClr val="280099"/>
                </a:solidFill>
                <a:latin typeface="Comic Sans MS" pitchFamily="66" charset="0"/>
                <a:ea typeface="+mj-ea"/>
                <a:cs typeface="+mj-cs"/>
              </a:rPr>
              <a:t>2</a:t>
            </a:r>
            <a:r>
              <a:rPr lang="nb-NO" sz="1600" kern="0" dirty="0" smtClean="0">
                <a:solidFill>
                  <a:srgbClr val="280099"/>
                </a:solidFill>
                <a:latin typeface="Comic Sans MS" pitchFamily="66" charset="0"/>
                <a:ea typeface="+mj-ea"/>
                <a:cs typeface="+mj-cs"/>
              </a:rPr>
              <a:t> – </a:t>
            </a:r>
            <a:r>
              <a:rPr lang="nb-NO" sz="1600" kern="0" dirty="0" err="1" smtClean="0">
                <a:solidFill>
                  <a:srgbClr val="280099"/>
                </a:solidFill>
                <a:latin typeface="Comic Sans MS" pitchFamily="66" charset="0"/>
                <a:ea typeface="+mj-ea"/>
                <a:cs typeface="+mj-cs"/>
              </a:rPr>
              <a:t>population</a:t>
            </a:r>
            <a:r>
              <a:rPr lang="nb-NO" sz="1600" kern="0" dirty="0" smtClean="0">
                <a:solidFill>
                  <a:srgbClr val="280099"/>
                </a:solidFill>
                <a:latin typeface="Comic Sans MS" pitchFamily="66" charset="0"/>
                <a:ea typeface="+mj-ea"/>
                <a:cs typeface="+mj-cs"/>
              </a:rPr>
              <a:t> </a:t>
            </a:r>
            <a:r>
              <a:rPr lang="nb-NO" sz="1600" kern="0" dirty="0" err="1" smtClean="0">
                <a:solidFill>
                  <a:srgbClr val="280099"/>
                </a:solidFill>
                <a:latin typeface="Comic Sans MS" pitchFamily="66" charset="0"/>
                <a:ea typeface="+mj-ea"/>
                <a:cs typeface="+mj-cs"/>
              </a:rPr>
              <a:t>of</a:t>
            </a:r>
            <a:r>
              <a:rPr lang="nb-NO" sz="1600" kern="0" dirty="0" smtClean="0">
                <a:solidFill>
                  <a:srgbClr val="280099"/>
                </a:solidFill>
                <a:latin typeface="Comic Sans MS" pitchFamily="66" charset="0"/>
                <a:ea typeface="+mj-ea"/>
                <a:cs typeface="+mj-cs"/>
              </a:rPr>
              <a:t> 4,9 mill</a:t>
            </a:r>
            <a:endParaRPr kumimoji="0" lang="nb-NO" sz="1200" b="0" i="0" u="none" strike="noStrike" kern="0" cap="none" spc="0" normalizeH="0" baseline="0" noProof="0" dirty="0">
              <a:ln>
                <a:noFill/>
              </a:ln>
              <a:solidFill>
                <a:srgbClr val="280099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59FCC8F-F3FC-4344-B481-E94D36D0FB2B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029" name="Picture 5" descr="\\SERVER\Admin\Bilder\Skarlandstu og omegn\Oktoberbilder\IMG_08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" y="0"/>
            <a:ext cx="10079567" cy="75596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59FCC8F-F3FC-4344-B481-E94D36D0FB2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3075" name="Picture 3" descr="\\SERVER\Admin\Bilder\Slideshow\IMG_00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" y="0"/>
            <a:ext cx="10079567" cy="75596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59FCC8F-F3FC-4344-B481-E94D36D0FB2B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2050" name="Picture 2" descr="\\SERVER\Admin\Bilder\Slideshow\IMG_00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" y="0"/>
            <a:ext cx="10079567" cy="75596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59FCC8F-F3FC-4344-B481-E94D36D0FB2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4098" name="Picture 2" descr="\\SERVER\Admin\Bilder\Slideshow\IMG_00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" y="0"/>
            <a:ext cx="10079567" cy="75596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59FCC8F-F3FC-4344-B481-E94D36D0FB2B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122" name="Picture 2" descr="\\SERVER\Admin\bilder årsrapport\L10808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65259"/>
            <a:ext cx="10080625" cy="5670352"/>
          </a:xfrm>
          <a:prstGeom prst="rect">
            <a:avLst/>
          </a:prstGeom>
          <a:noFill/>
        </p:spPr>
      </p:pic>
      <p:sp>
        <p:nvSpPr>
          <p:cNvPr id="4" name="TekstSylinder 3"/>
          <p:cNvSpPr txBox="1"/>
          <p:nvPr/>
        </p:nvSpPr>
        <p:spPr>
          <a:xfrm>
            <a:off x="1825602" y="993755"/>
            <a:ext cx="4341253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b="1" dirty="0" err="1" smtClean="0">
                <a:solidFill>
                  <a:schemeClr val="accent6"/>
                </a:solidFill>
                <a:latin typeface="Comic Sans MS" pitchFamily="66" charset="0"/>
              </a:rPr>
              <a:t>FabLab</a:t>
            </a:r>
            <a:r>
              <a:rPr lang="nb-NO" sz="2400" b="1" dirty="0" smtClean="0">
                <a:solidFill>
                  <a:schemeClr val="accent6"/>
                </a:solidFill>
                <a:latin typeface="Comic Sans MS" pitchFamily="66" charset="0"/>
              </a:rPr>
              <a:t> Høylandet </a:t>
            </a:r>
            <a:r>
              <a:rPr lang="nb-NO" sz="2400" b="1" dirty="0" err="1" smtClean="0">
                <a:solidFill>
                  <a:schemeClr val="accent6"/>
                </a:solidFill>
                <a:latin typeface="Comic Sans MS" pitchFamily="66" charset="0"/>
              </a:rPr>
              <a:t>workshop</a:t>
            </a:r>
            <a:endParaRPr lang="nb-NO" sz="2400" b="1" dirty="0">
              <a:solidFill>
                <a:schemeClr val="accent6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tandard utforming">
  <a:themeElements>
    <a:clrScheme name="Standard utformi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 utforming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Standard utform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Blue Border</Template>
  <TotalTime>1581</TotalTime>
  <Words>43</Words>
  <Application>Microsoft Office PowerPoint</Application>
  <PresentationFormat>Egendefinert</PresentationFormat>
  <Paragraphs>18</Paragraphs>
  <Slides>7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7</vt:i4>
      </vt:variant>
    </vt:vector>
  </HeadingPairs>
  <TitlesOfParts>
    <vt:vector size="8" baseType="lpstr">
      <vt:lpstr>Standard utforming</vt:lpstr>
      <vt:lpstr>FabLab Mid-Norway</vt:lpstr>
      <vt:lpstr>Lysbilde 2</vt:lpstr>
      <vt:lpstr>Lysbilde 3</vt:lpstr>
      <vt:lpstr>Lysbilde 4</vt:lpstr>
      <vt:lpstr>Lysbilde 5</vt:lpstr>
      <vt:lpstr>Lysbilde 6</vt:lpstr>
      <vt:lpstr>Lysbilde 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Border</dc:title>
  <dc:creator>Frode Leirvik</dc:creator>
  <dc:description>Presentation Layout Template</dc:description>
  <cp:lastModifiedBy>Jo Terje Lestum</cp:lastModifiedBy>
  <cp:revision>117</cp:revision>
  <cp:lastPrinted>1601-01-01T00:00:00Z</cp:lastPrinted>
  <dcterms:created xsi:type="dcterms:W3CDTF">2009-11-10T10:57:15Z</dcterms:created>
  <dcterms:modified xsi:type="dcterms:W3CDTF">2010-11-24T07:52:39Z</dcterms:modified>
</cp:coreProperties>
</file>